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8DFC7-765D-3D83-B733-76A8653DD6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0FF8F-03B2-D400-295D-793FE4632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10C65-686C-1BDA-D711-741290253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441E6-C09E-1E98-0947-03C9A60A5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5C8D9-5C27-2EAE-1DC6-FA06B82E4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6667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53EEE-DE21-1A1B-1441-6F92BF35B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E5AF32-D74B-D4E6-ACA8-6E1D404ED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84CDE1-7856-6F66-DA7E-89323C454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8AA83-D08F-E91A-C6DE-4DE59EE1C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51F65-30EF-C63D-C558-8F1170326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186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25523D-DD22-909E-5246-29D11B162D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426A8A-0A23-4A1C-4A43-BD1AC38198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C7A32-A3E5-8D3F-9857-D6F57E736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A1725-5999-3180-4E45-B908F4C57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6F368-2BA3-FE41-738C-EF0B3E559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5840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4EDEA-239E-5938-21A7-F327EE633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EDA08-DCFE-EA88-A2C8-586C116DA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86C98-C4FF-9E51-17C4-33D0BD250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B5AC7-DCFB-8DB5-D343-CADB1E86D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C383E-E982-80C3-F299-F2767075C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60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06038-4361-012B-BCCF-C92A2D2A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4E234-F2B6-FF2D-4D2A-899CDACBE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572288-8F8A-26EC-C37B-949C6E4CC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D9F77-2454-724E-A6DD-3443A9238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F9781-C317-7138-BEF9-12A38DBE7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189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9592B-C521-74C0-B151-7DD957220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03686-E525-B934-8FE7-CFBD79599E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002D0-9DD3-EE9F-3DAE-0B8D67447D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3156E4-B8AE-B8CB-1DB5-CDBD66413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265C54-A1D2-13AF-380B-74DB406E0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C0E77-1B6D-E9ED-786B-60433D70D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813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06BBD-0E62-D2D8-D5DB-6274D2AF1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574233-DE02-2D02-3136-E848ACD62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10067-D2C1-560E-BD42-D459ADA8F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6D0C0A-37FA-0BE3-8531-FEF6403AF9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B533E4-9CCA-EA35-C83A-407D1585C7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BBE176-7286-0842-15FD-2B5C91654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916EDA-89F6-B930-54B6-E478E4F6C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8FE2E8-98D7-7670-2B1C-4FEEFC1F8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750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361D3-37A4-16EC-9B73-EC278CF11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A080A9-A881-68C8-8120-C9943EC9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17D11-F560-44C3-A697-E60EFB636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E25ED-3DB1-D440-A4BB-0E8BE3E05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4459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DFB1F-B999-6BC0-3A71-0F54163DA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2B1782-F7D0-0114-219F-B2207E05B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B8C0F0-BC95-6F15-6F02-3DF963C2F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2684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2551E-FA9F-F9B9-6964-41D13288D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D6CEA-D719-709B-BB71-200A3F282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5977D2-2481-7D1E-E081-45DE06804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D00D9-EC9F-B629-3456-BB7C755BE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E6673-89C9-694F-3B3C-985C5D90A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3BFB84-2DC7-BCD2-3C49-4370E42D3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327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142AB-1A45-C749-120B-275C88DE8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FDB7D-6E26-21E5-6C8C-B9BE821E5B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ACDB79-1B7D-2FD1-E303-26BB6FDB7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9E02D-7B29-E5F7-888E-C1D83E410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BD9557-DF2C-8E9F-BF42-90ABC3320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ABED6C-D109-299A-03C8-A5B19299D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5571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B27F67-4597-D091-A923-EF2696E54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9895E-482F-F305-6F22-EF81424AE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5A391-10AA-14D2-5809-02A9928CB1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2D8F8-9598-4B65-A951-49836BD6C2FD}" type="datetimeFigureOut">
              <a:rPr lang="en-IN" smtClean="0"/>
              <a:t>07-10-2022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DC836-1033-1F5E-9651-3C15A74408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F379E-4D55-7711-B65D-C04337F02A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B681E-ADF8-4D3B-AE7E-13CCD2FA4E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3576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6413A-029F-4D0D-4515-012F61F730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897049-8390-3EA2-5179-A38834F325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51CF4A85-1DDD-ABB6-C558-259F9AFB74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86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85"/>
    </mc:Choice>
    <mc:Fallback>
      <p:transition spd="slow" advTm="60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Parth Patel</dc:creator>
  <cp:lastModifiedBy>Parth Patel</cp:lastModifiedBy>
  <cp:revision>1</cp:revision>
  <dcterms:created xsi:type="dcterms:W3CDTF">2022-10-08T02:27:28Z</dcterms:created>
  <dcterms:modified xsi:type="dcterms:W3CDTF">2022-10-08T02:32:02Z</dcterms:modified>
</cp:coreProperties>
</file>

<file path=docProps/thumbnail.jpeg>
</file>